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211467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Community Resource Finder — Pitch Deck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124206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smart solution to connect people quickly with local community resources during emergencies and everyday needs.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198" y="560474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818" y="5612368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478" y="5586293"/>
            <a:ext cx="239351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 Edwin Mwiti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508284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Welcome to Community Resource Finder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342102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5923" y="3505795"/>
            <a:ext cx="2751892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AI-powered suggestions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665923" y="4424839"/>
            <a:ext cx="2751892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Find resources tailored to your needs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726305" y="342102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28429" y="3505795"/>
            <a:ext cx="2751892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 map interface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528429" y="4424839"/>
            <a:ext cx="2751892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Easy-to-use mapping with real locations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708094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65923" y="5792867"/>
            <a:ext cx="427970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Vibe Coding Hackathon 2025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665923" y="6326386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Introducing our innovative community tool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192411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Understanding the Problem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3105150"/>
            <a:ext cx="3584853" cy="2232779"/>
          </a:xfrm>
          <a:prstGeom prst="roundRect">
            <a:avLst>
              <a:gd name="adj" fmla="val 464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255" y="3367207"/>
            <a:ext cx="30607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Resource Access Issues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2255" y="4286250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People struggle locating food banks and clinics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105150"/>
            <a:ext cx="3584853" cy="2232779"/>
          </a:xfrm>
          <a:prstGeom prst="roundRect">
            <a:avLst>
              <a:gd name="adj" fmla="val 464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3924" y="3367207"/>
            <a:ext cx="30607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Fragmented Information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443924" y="4286250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Current info scattered, hard to find quickly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5584746"/>
            <a:ext cx="7416403" cy="1452443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255" y="5846802"/>
            <a:ext cx="359985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Urgency in Emergencies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612255" y="6380321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Fast, accurate info can save lives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1572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Solution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403997"/>
            <a:ext cx="277403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Easy Location Search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421862"/>
            <a:ext cx="27740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Find resources near you with one input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674" y="3403997"/>
            <a:ext cx="2774037" cy="115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Recommendations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247674" y="4807387"/>
            <a:ext cx="27740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Personalized suggestions for your needs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403997"/>
            <a:ext cx="277403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 Map Integration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31549" y="4421862"/>
            <a:ext cx="27740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Google Maps API for intuitive navigation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424" y="3403997"/>
            <a:ext cx="2774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Mobile Friendly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1015424" y="4036338"/>
            <a:ext cx="27740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Accessible on any device, anytime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99417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Features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68" y="3178731"/>
            <a:ext cx="566618" cy="5666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63303" y="3282077"/>
            <a:ext cx="1480899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Nearby Search</a:t>
            </a:r>
            <a:endParaRPr lang="en-US" sz="24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833" y="3178731"/>
            <a:ext cx="566618" cy="56661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238268" y="3282077"/>
            <a:ext cx="1480899" cy="115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Suggestions</a:t>
            </a:r>
            <a:endParaRPr lang="en-US" sz="24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98" y="3178731"/>
            <a:ext cx="566618" cy="56661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813232" y="3282077"/>
            <a:ext cx="1480899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Map</a:t>
            </a:r>
            <a:endParaRPr lang="en-US" sz="24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68" y="4975384"/>
            <a:ext cx="566618" cy="56661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663303" y="5078730"/>
            <a:ext cx="1480899" cy="115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Mobile Optimized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736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528" y="2653070"/>
            <a:ext cx="4347329" cy="543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Technology Stack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7303770" y="3457099"/>
            <a:ext cx="22860" cy="4293037"/>
          </a:xfrm>
          <a:prstGeom prst="roundRect">
            <a:avLst>
              <a:gd name="adj" fmla="val 319489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6620828" y="3641288"/>
            <a:ext cx="521613" cy="22860"/>
          </a:xfrm>
          <a:prstGeom prst="roundRect">
            <a:avLst>
              <a:gd name="adj" fmla="val 319489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7119580" y="3457099"/>
            <a:ext cx="391239" cy="391239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84827" y="3489722"/>
            <a:ext cx="260747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4272201" y="3516868"/>
            <a:ext cx="2173605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Frontend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08528" y="3892868"/>
            <a:ext cx="5837277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HTML, CSS, JavaScript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487960" y="4684633"/>
            <a:ext cx="521613" cy="22860"/>
          </a:xfrm>
          <a:prstGeom prst="roundRect">
            <a:avLst>
              <a:gd name="adj" fmla="val 319489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7119580" y="4500443"/>
            <a:ext cx="391239" cy="391239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84827" y="4533067"/>
            <a:ext cx="260747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8184594" y="4560213"/>
            <a:ext cx="2173605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Mapping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8184594" y="4936212"/>
            <a:ext cx="5837277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Google Maps JavaScript API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620828" y="5583912"/>
            <a:ext cx="521613" cy="22860"/>
          </a:xfrm>
          <a:prstGeom prst="roundRect">
            <a:avLst>
              <a:gd name="adj" fmla="val 319489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7119580" y="5399723"/>
            <a:ext cx="391239" cy="391239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84827" y="5432346"/>
            <a:ext cx="260747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4272201" y="5459492"/>
            <a:ext cx="2173605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Logic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08528" y="5835491"/>
            <a:ext cx="5837277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Keyword-based suggestions, scalable to full AI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7487960" y="6483310"/>
            <a:ext cx="521613" cy="22860"/>
          </a:xfrm>
          <a:prstGeom prst="roundRect">
            <a:avLst>
              <a:gd name="adj" fmla="val 319489"/>
            </a:avLst>
          </a:prstGeom>
          <a:solidFill>
            <a:srgbClr val="194A99"/>
          </a:solidFill>
          <a:ln/>
        </p:spPr>
      </p:sp>
      <p:sp>
        <p:nvSpPr>
          <p:cNvPr id="21" name="Shape 18"/>
          <p:cNvSpPr/>
          <p:nvPr/>
        </p:nvSpPr>
        <p:spPr>
          <a:xfrm>
            <a:off x="7119580" y="6299121"/>
            <a:ext cx="391239" cy="391239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184827" y="6331744"/>
            <a:ext cx="260747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8184594" y="6358890"/>
            <a:ext cx="2173605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Hosting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8184594" y="6734889"/>
            <a:ext cx="5837277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Static hosting via GitHub Pages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2432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Market Opportunity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236476"/>
            <a:ext cx="3823216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Community Organizations</a:t>
            </a:r>
            <a:endParaRPr lang="en-US" sz="2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12775" y="3398639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9943267" y="3429238"/>
            <a:ext cx="357378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NGOs and Governments</a:t>
            </a:r>
            <a:endParaRPr lang="en-US" sz="2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48055" y="3398639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9" name="Text 5"/>
          <p:cNvSpPr/>
          <p:nvPr/>
        </p:nvSpPr>
        <p:spPr>
          <a:xfrm>
            <a:off x="9943267" y="5872282"/>
            <a:ext cx="349496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Emergency Responders</a:t>
            </a:r>
            <a:endParaRPr lang="en-US" sz="24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248055" y="5633918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2" name="Text 7"/>
          <p:cNvSpPr/>
          <p:nvPr/>
        </p:nvSpPr>
        <p:spPr>
          <a:xfrm>
            <a:off x="1601629" y="587228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General Public</a:t>
            </a:r>
            <a:endParaRPr lang="en-US" sz="24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012775" y="5633918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672" y="663416"/>
            <a:ext cx="6570464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Roadmap &amp; Next Steps</a:t>
            </a:r>
            <a:endParaRPr lang="en-US" sz="4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672" y="1779151"/>
            <a:ext cx="1206222" cy="14474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98725" y="2020372"/>
            <a:ext cx="312848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Integrate AI NLP APIs</a:t>
            </a:r>
            <a:endParaRPr lang="en-US" sz="2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672" y="3226594"/>
            <a:ext cx="1206222" cy="144744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98725" y="3467814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Accounts</a:t>
            </a:r>
            <a:endParaRPr lang="en-US" sz="2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672" y="4674037"/>
            <a:ext cx="1206222" cy="144744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898725" y="4915257"/>
            <a:ext cx="3480792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Multi-language Support</a:t>
            </a:r>
            <a:endParaRPr lang="en-US" sz="23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672" y="6121479"/>
            <a:ext cx="1206222" cy="144744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898725" y="6362700"/>
            <a:ext cx="3663910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Mobile App Development</a:t>
            </a:r>
            <a:endParaRPr lang="en-US" sz="2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2025-05-26T19:41:46Z</dcterms:created>
  <dcterms:modified xsi:type="dcterms:W3CDTF">2025-05-26T19:41:46Z</dcterms:modified>
</cp:coreProperties>
</file>